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65" r:id="rId6"/>
    <p:sldId id="259" r:id="rId7"/>
    <p:sldId id="266" r:id="rId8"/>
    <p:sldId id="264" r:id="rId9"/>
    <p:sldId id="260" r:id="rId10"/>
    <p:sldId id="267" r:id="rId11"/>
    <p:sldId id="262" r:id="rId12"/>
    <p:sldId id="261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3" d="100"/>
          <a:sy n="63" d="100"/>
        </p:scale>
        <p:origin x="102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EF43-31B5-4EB3-AE45-F9FE257EFF8E}" type="datetimeFigureOut">
              <a:rPr lang="pt-BR" smtClean="0"/>
              <a:t>13/06/2023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FD8B-CC1C-4643-B4D7-0FDEEA7E5E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114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EF43-31B5-4EB3-AE45-F9FE257EFF8E}" type="datetimeFigureOut">
              <a:rPr lang="pt-BR" smtClean="0"/>
              <a:t>13/06/2023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FD8B-CC1C-4643-B4D7-0FDEEA7E5E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247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EF43-31B5-4EB3-AE45-F9FE257EFF8E}" type="datetimeFigureOut">
              <a:rPr lang="pt-BR" smtClean="0"/>
              <a:t>13/06/2023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FD8B-CC1C-4643-B4D7-0FDEEA7E5E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232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EF43-31B5-4EB3-AE45-F9FE257EFF8E}" type="datetimeFigureOut">
              <a:rPr lang="pt-BR" smtClean="0"/>
              <a:t>13/06/2023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FD8B-CC1C-4643-B4D7-0FDEEA7E5E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404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EF43-31B5-4EB3-AE45-F9FE257EFF8E}" type="datetimeFigureOut">
              <a:rPr lang="pt-BR" smtClean="0"/>
              <a:t>13/06/2023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FD8B-CC1C-4643-B4D7-0FDEEA7E5E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40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EF43-31B5-4EB3-AE45-F9FE257EFF8E}" type="datetimeFigureOut">
              <a:rPr lang="pt-BR" smtClean="0"/>
              <a:t>13/06/2023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FD8B-CC1C-4643-B4D7-0FDEEA7E5E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0349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EF43-31B5-4EB3-AE45-F9FE257EFF8E}" type="datetimeFigureOut">
              <a:rPr lang="pt-BR" smtClean="0"/>
              <a:t>13/06/2023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FD8B-CC1C-4643-B4D7-0FDEEA7E5E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5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EF43-31B5-4EB3-AE45-F9FE257EFF8E}" type="datetimeFigureOut">
              <a:rPr lang="pt-BR" smtClean="0"/>
              <a:t>13/06/2023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FD8B-CC1C-4643-B4D7-0FDEEA7E5E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580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EF43-31B5-4EB3-AE45-F9FE257EFF8E}" type="datetimeFigureOut">
              <a:rPr lang="pt-BR" smtClean="0"/>
              <a:t>13/06/2023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FD8B-CC1C-4643-B4D7-0FDEEA7E5E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963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EF43-31B5-4EB3-AE45-F9FE257EFF8E}" type="datetimeFigureOut">
              <a:rPr lang="pt-BR" smtClean="0"/>
              <a:t>13/06/2023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FD8B-CC1C-4643-B4D7-0FDEEA7E5E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17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EF43-31B5-4EB3-AE45-F9FE257EFF8E}" type="datetimeFigureOut">
              <a:rPr lang="pt-BR" smtClean="0"/>
              <a:t>13/06/2023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FD8B-CC1C-4643-B4D7-0FDEEA7E5E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77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FEF43-31B5-4EB3-AE45-F9FE257EFF8E}" type="datetimeFigureOut">
              <a:rPr lang="pt-BR" smtClean="0"/>
              <a:t>13/06/2023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FFD8B-CC1C-4643-B4D7-0FDEEA7E5E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81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019" y="-244699"/>
            <a:ext cx="12721464" cy="715582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395469"/>
            <a:ext cx="9144000" cy="1114493"/>
          </a:xfrm>
        </p:spPr>
        <p:txBody>
          <a:bodyPr>
            <a:noAutofit/>
          </a:bodyPr>
          <a:lstStyle/>
          <a:p>
            <a:r>
              <a:rPr lang="pt-BR" sz="9600" b="1" dirty="0" smtClean="0">
                <a:solidFill>
                  <a:schemeClr val="bg1"/>
                </a:solidFill>
              </a:rPr>
              <a:t>FEIRA DO MEI</a:t>
            </a:r>
            <a:endParaRPr lang="pt-BR" sz="9600" b="1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8000" b="1" dirty="0" smtClean="0">
                <a:solidFill>
                  <a:schemeClr val="bg1"/>
                </a:solidFill>
              </a:rPr>
              <a:t>2022/2023</a:t>
            </a:r>
            <a:endParaRPr lang="pt-BR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62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" r="21534"/>
          <a:stretch/>
        </p:blipFill>
        <p:spPr>
          <a:xfrm rot="16200000">
            <a:off x="1761035" y="-733932"/>
            <a:ext cx="2832371" cy="503048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87"/>
          <a:stretch/>
        </p:blipFill>
        <p:spPr>
          <a:xfrm>
            <a:off x="5009883" y="3336610"/>
            <a:ext cx="6233118" cy="290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6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395" y="-412124"/>
            <a:ext cx="13039144" cy="733451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682" y="365126"/>
            <a:ext cx="10515600" cy="1000036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pt-BR" sz="4400" dirty="0">
                <a:solidFill>
                  <a:schemeClr val="bg1"/>
                </a:solidFill>
              </a:rPr>
              <a:t>Feira do </a:t>
            </a:r>
            <a:r>
              <a:rPr lang="pt-BR" sz="4400" b="1" kern="1200" dirty="0">
                <a:solidFill>
                  <a:schemeClr val="bg1"/>
                </a:solidFill>
              </a:rPr>
              <a:t>MEI</a:t>
            </a:r>
            <a:r>
              <a:rPr lang="pt-BR" sz="4400" dirty="0">
                <a:solidFill>
                  <a:schemeClr val="bg1"/>
                </a:solidFill>
              </a:rPr>
              <a:t> - </a:t>
            </a:r>
            <a:r>
              <a:rPr lang="pt-BR" sz="4400" b="1" kern="1200" dirty="0" smtClean="0">
                <a:solidFill>
                  <a:schemeClr val="bg1"/>
                </a:solidFill>
              </a:rPr>
              <a:t>Páscoa</a:t>
            </a:r>
            <a:endParaRPr lang="pt-BR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82" y="1648496"/>
            <a:ext cx="6185695" cy="4592411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7201028" y="1648496"/>
            <a:ext cx="4612069" cy="274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lvl="1" indent="-571500" algn="l" rtl="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600" kern="0" dirty="0" smtClean="0">
                <a:solidFill>
                  <a:schemeClr val="bg1"/>
                </a:solidFill>
              </a:rPr>
              <a:t>Período de realização: 24 de março a 04 de abril 2023</a:t>
            </a:r>
          </a:p>
          <a:p>
            <a:pPr marL="571500" lvl="1" indent="-571500" algn="l" rtl="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sz="3600" kern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035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501"/>
            <a:ext cx="12569780" cy="7070501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Feira do MEI – Natal</a:t>
            </a:r>
            <a:endParaRPr lang="pt-BR" sz="5400" b="1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2"/>
          <a:stretch/>
        </p:blipFill>
        <p:spPr>
          <a:xfrm>
            <a:off x="5182135" y="2030796"/>
            <a:ext cx="6757633" cy="397742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33935" y="2030796"/>
            <a:ext cx="411426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5715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600" kern="0" dirty="0">
                <a:solidFill>
                  <a:schemeClr val="bg1"/>
                </a:solidFill>
              </a:rPr>
              <a:t>Período de realização: </a:t>
            </a:r>
            <a:r>
              <a:rPr lang="pt-BR" sz="3600" kern="0" dirty="0" smtClean="0">
                <a:solidFill>
                  <a:schemeClr val="bg1"/>
                </a:solidFill>
              </a:rPr>
              <a:t>25 novembro de 2022 a 28 de fevereiro de 2023</a:t>
            </a:r>
            <a:endParaRPr lang="pt-BR" sz="36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9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219" y="-411480"/>
            <a:ext cx="13357015" cy="751332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17288" y="504099"/>
            <a:ext cx="9144000" cy="1114493"/>
          </a:xfrm>
        </p:spPr>
        <p:txBody>
          <a:bodyPr>
            <a:noAutofit/>
          </a:bodyPr>
          <a:lstStyle/>
          <a:p>
            <a:r>
              <a:rPr lang="pt-BR" sz="8800" b="1" dirty="0" smtClean="0">
                <a:solidFill>
                  <a:schemeClr val="bg1"/>
                </a:solidFill>
              </a:rPr>
              <a:t>FEIRA DO MEI</a:t>
            </a:r>
            <a:endParaRPr lang="pt-BR" sz="8800" b="1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85768" y="1618592"/>
            <a:ext cx="106070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 foco na gastronomia ofereceram </a:t>
            </a:r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 oportunidade para que pequenos empreendedores locais, incluindo produtores rurais e artesãos, </a:t>
            </a:r>
            <a:r>
              <a:rPr lang="pt-BR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apresentassem e comercializassem seus </a:t>
            </a:r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produtos. Essa abordagem </a:t>
            </a:r>
            <a:r>
              <a:rPr lang="pt-BR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promove </a:t>
            </a:r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diversidade gastronômica, </a:t>
            </a:r>
            <a:r>
              <a:rPr lang="pt-BR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incentiva </a:t>
            </a:r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economia local e </a:t>
            </a:r>
            <a:r>
              <a:rPr lang="pt-BR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estimula </a:t>
            </a:r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conexão direta entre os produtores e os consumidores.</a:t>
            </a:r>
            <a:endParaRPr lang="pt-BR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27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218942"/>
            <a:ext cx="12904631" cy="7258855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0741" y="1041400"/>
            <a:ext cx="10515600" cy="4856480"/>
          </a:xfrm>
        </p:spPr>
        <p:txBody>
          <a:bodyPr>
            <a:normAutofit lnSpcReduction="10000"/>
          </a:bodyPr>
          <a:lstStyle/>
          <a:p>
            <a:r>
              <a:rPr lang="pt-BR" sz="4000" b="1" dirty="0" smtClean="0">
                <a:solidFill>
                  <a:schemeClr val="bg1"/>
                </a:solidFill>
              </a:rPr>
              <a:t>Edições 2022</a:t>
            </a:r>
          </a:p>
          <a:p>
            <a:pPr lvl="1"/>
            <a:r>
              <a:rPr lang="pt-BR" sz="4000" dirty="0">
                <a:solidFill>
                  <a:schemeClr val="bg1"/>
                </a:solidFill>
              </a:rPr>
              <a:t>Feira do MEI – Palmas sobre </a:t>
            </a:r>
            <a:r>
              <a:rPr lang="pt-BR" sz="4000" dirty="0" smtClean="0">
                <a:solidFill>
                  <a:schemeClr val="bg1"/>
                </a:solidFill>
              </a:rPr>
              <a:t>rodas</a:t>
            </a:r>
            <a:endParaRPr lang="pt-BR" sz="4000" dirty="0" smtClean="0">
              <a:solidFill>
                <a:schemeClr val="bg1"/>
              </a:solidFill>
            </a:endParaRPr>
          </a:p>
          <a:p>
            <a:pPr lvl="1"/>
            <a:r>
              <a:rPr lang="pt-BR" sz="4000" dirty="0" smtClean="0">
                <a:solidFill>
                  <a:schemeClr val="bg1"/>
                </a:solidFill>
              </a:rPr>
              <a:t>Feira </a:t>
            </a:r>
            <a:r>
              <a:rPr lang="pt-BR" sz="4000" dirty="0" smtClean="0">
                <a:solidFill>
                  <a:schemeClr val="bg1"/>
                </a:solidFill>
              </a:rPr>
              <a:t>do MEI – Festival Pé Vermelho</a:t>
            </a:r>
          </a:p>
          <a:p>
            <a:pPr lvl="1"/>
            <a:r>
              <a:rPr lang="pt-BR" sz="4000" dirty="0" smtClean="0">
                <a:solidFill>
                  <a:schemeClr val="bg1"/>
                </a:solidFill>
              </a:rPr>
              <a:t>Feira </a:t>
            </a:r>
            <a:r>
              <a:rPr lang="pt-BR" sz="4000" dirty="0" smtClean="0">
                <a:solidFill>
                  <a:schemeClr val="bg1"/>
                </a:solidFill>
              </a:rPr>
              <a:t>do MEI – Palmas Pet</a:t>
            </a:r>
          </a:p>
          <a:p>
            <a:pPr lvl="1"/>
            <a:r>
              <a:rPr lang="pt-BR" sz="4000" dirty="0" smtClean="0">
                <a:solidFill>
                  <a:schemeClr val="bg1"/>
                </a:solidFill>
              </a:rPr>
              <a:t>Feira do MEI – Natal</a:t>
            </a:r>
          </a:p>
          <a:p>
            <a:pPr marL="457200" lvl="1" indent="0">
              <a:buNone/>
            </a:pPr>
            <a:endParaRPr lang="pt-BR" sz="4000" dirty="0" smtClean="0">
              <a:solidFill>
                <a:schemeClr val="bg1"/>
              </a:solidFill>
            </a:endParaRPr>
          </a:p>
          <a:p>
            <a:r>
              <a:rPr lang="pt-BR" sz="4000" b="1" dirty="0" smtClean="0">
                <a:solidFill>
                  <a:schemeClr val="bg1"/>
                </a:solidFill>
              </a:rPr>
              <a:t>Edições 2023</a:t>
            </a:r>
          </a:p>
          <a:p>
            <a:pPr lvl="1"/>
            <a:r>
              <a:rPr lang="pt-BR" sz="4000" dirty="0" smtClean="0">
                <a:solidFill>
                  <a:schemeClr val="bg1"/>
                </a:solidFill>
              </a:rPr>
              <a:t>Feira do MEI - Páscoa</a:t>
            </a:r>
          </a:p>
          <a:p>
            <a:pPr marL="4572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592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41" y="-193184"/>
            <a:ext cx="12325082" cy="70511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pt-BR" sz="4000" b="1" dirty="0" smtClean="0">
                <a:solidFill>
                  <a:schemeClr val="bg1"/>
                </a:solidFill>
              </a:rPr>
              <a:t>Feira do MEI – Festival Pé Vermelho</a:t>
            </a:r>
            <a:endParaRPr lang="pt-BR" sz="4000" b="1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4" y="2979842"/>
            <a:ext cx="5556161" cy="256104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9842"/>
            <a:ext cx="5749335" cy="265008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29484" y="2248997"/>
            <a:ext cx="1169487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5715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600" kern="0" dirty="0">
                <a:solidFill>
                  <a:schemeClr val="bg1"/>
                </a:solidFill>
              </a:rPr>
              <a:t>Período de realização: </a:t>
            </a:r>
            <a:r>
              <a:rPr lang="pt-BR" sz="3600" kern="0" dirty="0" smtClean="0">
                <a:solidFill>
                  <a:schemeClr val="bg1"/>
                </a:solidFill>
              </a:rPr>
              <a:t>6,7 e 8 de outubro de 2022</a:t>
            </a:r>
            <a:endParaRPr lang="pt-BR" sz="36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87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12203" cy="6925614"/>
          </a:xfrm>
          <a:prstGeom prst="rect">
            <a:avLst/>
          </a:prstGeom>
        </p:spPr>
      </p:pic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0" y="202887"/>
            <a:ext cx="5801784" cy="4351338"/>
          </a:xfr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9" r="-1510" b="9661"/>
          <a:stretch/>
        </p:blipFill>
        <p:spPr>
          <a:xfrm>
            <a:off x="4922520" y="3029934"/>
            <a:ext cx="6775955" cy="348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643" y="-236649"/>
            <a:ext cx="12841666" cy="722343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4566" y="760544"/>
            <a:ext cx="8589135" cy="819731"/>
          </a:xfrm>
        </p:spPr>
        <p:txBody>
          <a:bodyPr>
            <a:no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Feira do MEI – Palmas sobre rodas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34" y="1793636"/>
            <a:ext cx="6031390" cy="452422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208521" y="2845195"/>
            <a:ext cx="498348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5715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600" kern="0" dirty="0">
                <a:solidFill>
                  <a:schemeClr val="bg1"/>
                </a:solidFill>
              </a:rPr>
              <a:t>Período de realização: </a:t>
            </a:r>
            <a:endParaRPr lang="pt-BR" sz="3600" kern="0" dirty="0" smtClean="0">
              <a:solidFill>
                <a:schemeClr val="bg1"/>
              </a:solidFill>
            </a:endParaRPr>
          </a:p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pt-BR" sz="3600" kern="0" dirty="0" smtClean="0">
                <a:solidFill>
                  <a:schemeClr val="bg1"/>
                </a:solidFill>
              </a:rPr>
              <a:t>26 a 28 de agosto de 2022</a:t>
            </a:r>
            <a:endParaRPr lang="pt-BR" sz="36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2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12203" cy="692561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11" y="2055813"/>
            <a:ext cx="7885098" cy="4433210"/>
          </a:xfrm>
          <a:prstGeom prst="rect">
            <a:avLst/>
          </a:prstGeom>
        </p:spPr>
      </p:pic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55" y="639434"/>
            <a:ext cx="4519596" cy="2539099"/>
          </a:xfrm>
        </p:spPr>
      </p:pic>
    </p:spTree>
    <p:extLst>
      <p:ext uri="{BB962C8B-B14F-4D97-AF65-F5344CB8AC3E}">
        <p14:creationId xmlns:p14="http://schemas.microsoft.com/office/powerpoint/2010/main" val="373665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12203" cy="69256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98" y="365125"/>
            <a:ext cx="6155028" cy="2837083"/>
          </a:xfrm>
          <a:prstGeom prst="rect">
            <a:avLst/>
          </a:prstGeom>
        </p:spPr>
      </p:pic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820" y="3354608"/>
            <a:ext cx="6816935" cy="314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86445" cy="69111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Feira do MEI – Palmas Pet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2"/>
          <a:stretch/>
        </p:blipFill>
        <p:spPr>
          <a:xfrm>
            <a:off x="4734167" y="1690688"/>
            <a:ext cx="6795752" cy="472209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30663" y="1949134"/>
            <a:ext cx="36728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5715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600" kern="0" dirty="0">
                <a:solidFill>
                  <a:schemeClr val="bg1"/>
                </a:solidFill>
              </a:rPr>
              <a:t>Período de realização: </a:t>
            </a:r>
            <a:r>
              <a:rPr lang="pt-BR" sz="3600" kern="0" dirty="0" smtClean="0">
                <a:solidFill>
                  <a:schemeClr val="bg1"/>
                </a:solidFill>
              </a:rPr>
              <a:t>11 a 13 de novembro de 2022</a:t>
            </a:r>
            <a:endParaRPr lang="pt-BR" sz="36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26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178</Words>
  <Application>Microsoft Office PowerPoint</Application>
  <PresentationFormat>Widescreen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Tema do Office</vt:lpstr>
      <vt:lpstr>FEIRA DO MEI</vt:lpstr>
      <vt:lpstr>FEIRA DO MEI</vt:lpstr>
      <vt:lpstr>Apresentação do PowerPoint</vt:lpstr>
      <vt:lpstr>Feira do MEI – Festival Pé Vermelho</vt:lpstr>
      <vt:lpstr>Apresentação do PowerPoint</vt:lpstr>
      <vt:lpstr>Feira do MEI – Palmas sobre rodas</vt:lpstr>
      <vt:lpstr>Apresentação do PowerPoint</vt:lpstr>
      <vt:lpstr>Apresentação do PowerPoint</vt:lpstr>
      <vt:lpstr>Feira do MEI – Palmas Pet</vt:lpstr>
      <vt:lpstr>Apresentação do PowerPoint</vt:lpstr>
      <vt:lpstr>Feira do MEI - Páscoa</vt:lpstr>
      <vt:lpstr>Feira do MEI – Natal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da Microsoft</dc:creator>
  <cp:lastModifiedBy>Conta da Microsoft</cp:lastModifiedBy>
  <cp:revision>9</cp:revision>
  <dcterms:created xsi:type="dcterms:W3CDTF">2023-06-12T20:12:32Z</dcterms:created>
  <dcterms:modified xsi:type="dcterms:W3CDTF">2023-06-13T12:21:30Z</dcterms:modified>
</cp:coreProperties>
</file>